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_rels/notesSlide2.xml.rels" ContentType="application/vnd.openxmlformats-package.relationships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_rels/notes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_rels/notesSlide4.xml.rels" ContentType="application/vnd.openxmlformats-package.relationships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_rels/notesSlide6.xml.rels" ContentType="application/vnd.openxmlformats-package.relationships+xml"/>
  <Override PartName="/ppt/slides/_rels/slide7.xml.rels" ContentType="application/vnd.openxmlformats-package.relationships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_rels/notesSlide7.xml.rels" ContentType="application/vnd.openxmlformats-package.relationships+xml"/>
  <Override PartName="/ppt/slides/_rels/slide8.xml.rels" ContentType="application/vnd.openxmlformats-package.relationships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_rels/notesSlide8.xml.rels" ContentType="application/vnd.openxmlformats-package.relationships+xml"/>
  <Override PartName="/ppt/slides/_rels/slide9.xml.rels" ContentType="application/vnd.openxmlformats-package.relationships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_rels/notesSlide9.xml.rels" ContentType="application/vnd.openxmlformats-package.relationships+xml"/>
  <Override PartName="/ppt/slides/_rels/slide10.xml.rels" ContentType="application/vnd.openxmlformats-package.relationships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_rels/notesSlide10.xml.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1" r:id="rId9"/>
    <p:sldId id="1002" r:id="rId10"/>
    <p:sldId id="1003" r:id="rId11"/>
    <p:sldId id="1004" r:id="rId12"/>
    <p:sldId id="1005" r:id="rId13"/>
    <p:sldId id="1006" r:id="rId14"/>
    <p:sldId id="1007" r:id="rId15"/>
    <p:sldId id="1008" r:id="rId16"/>
    <p:sldId id="100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Low heel and cushioned interior for comfort and style in simple yet elegant shoes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Wrinkle free skirt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Leather belt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Unisex bag suitable for carrying laptops with room for many additional items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Leather upper and lower lace up shoes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Travel wallet suitable for men and women. Several compartments for credit cards, passports and cash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Wrinkle-free cotton business shirt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Black trousers suitable for every business man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Fully lined jacket which is both professional and extremely comfortable to wear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Silk blouse ideal for all business women</a:t>
            </a:r>
            <a:r>
              <a:rPr lang="en-GB" b="0" dirty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 err="1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GB" b="0">
                <a:solidFill>
                  <a:srgbClr val="7EE787"/>
                </a:solidFill>
                <a:effectLst/>
                <a:latin typeface="Consolas" panose="020B0609020204030204" pitchFamily="49" charset="0"/>
              </a:rPr>
              <a:t/>
            </a:r>
            <a:r>
              <a:rPr lang="en-US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7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Relationship Id="rId1239" Type="http://schemas.openxmlformats.org/officeDocument/2006/relationships/image" Target="../media/image_generated_6.jpeg"/><Relationship Id="rId1240" Type="http://schemas.openxmlformats.org/officeDocument/2006/relationships/image" Target="../media/image_generated_7.jpeg"/><Relationship Id="rId1241" Type="http://schemas.openxmlformats.org/officeDocument/2006/relationships/image" Target="../media/image_generated_8.jpeg"/><Relationship Id="rId1242" Type="http://schemas.openxmlformats.org/officeDocument/2006/relationships/image" Target="../media/image_generated_9.jpeg"/><Relationship Id="rId1243" Type="http://schemas.openxmlformats.org/officeDocument/2006/relationships/image" Target="../media/image_generated_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Ladies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43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Belt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30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60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125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500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Mens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110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Wallet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100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Business Shirt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9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150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Trousers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40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Jacket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41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450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42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60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180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41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2024-04-03T11:10:53Z</dcterms:modified>
</cp:coreProperties>
</file>