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1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 Dulles,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41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3</cp:revision>
  <dcterms:created xsi:type="dcterms:W3CDTF">2023-04-17T11:23:23Z</dcterms:created>
  <dcterms:modified xsi:type="dcterms:W3CDTF">2023-04-25T09:04:51Z</dcterms:modified>
</cp:coreProperties>
</file>