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slide5.xml" ContentType="application/vnd.openxmlformats-officedocument.presentationml.slide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slides/_rels/slide8.xml.rels" ContentType="application/vnd.openxmlformats-package.relationships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slide9.xml" ContentType="application/vnd.openxmlformats-officedocument.presentationml.slide+xml"/>
  <Override PartName="/ppt/slides/_rels/slide10.xml.rels" ContentType="application/vnd.openxmlformats-package.relationships+xml"/>
  <Override PartName="/ppt/slides/slide1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  <p:sldId id="1010" r:id="rId10"/>
    <p:sldId id="1011" r:id="rId11"/>
    <p:sldId id="1012" r:id="rId12"/>
    <p:sldId id="1013" r:id="rId13"/>
    <p:sldId id="1014" r:id="rId14"/>
    <p:sldId id="1015" r:id="rId15"/>
    <p:sldId id="1016" r:id="rId16"/>
    <p:sldId id="101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9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Blouse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60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Silk blouse ideal for all business women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Wallet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50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Blouse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60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Skirt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320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Wrinkle free skirt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Skirt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80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Ladies Shoes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480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Low heel and cushioned interior for comfort and style in simple yet elegant shoes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Ladies Shoes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120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Bag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125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500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Unisex bag suitable for carrying laptops with room for many additional items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Bag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125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Wallet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100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Travel wallet suitable for men and women. Several compartments for credit cards, passports and cash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70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Oracle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16</cp:revision>
  <dcterms:created xsi:type="dcterms:W3CDTF">2023-04-17T11:23:23Z</dcterms:created>
  <dcterms:modified xsi:type="dcterms:W3CDTF">2023-05-23T06:50:19Z</dcterms:modified>
</cp:coreProperties>
</file>