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slide5.xml" ContentType="application/vnd.openxmlformats-officedocument.presentationml.slide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slides/_rels/slide7.xml.rels" ContentType="application/vnd.openxmlformats-package.relationships+xml"/>
  <Override PartName="/ppt/slides/slide7.xml" ContentType="application/vnd.openxmlformats-officedocument.presentationml.slide+xml"/>
  <Override PartName="/ppt/slides/_rels/slide8.xml.rels" ContentType="application/vnd.openxmlformats-package.relationships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slide9.xml" ContentType="application/vnd.openxmlformats-officedocument.presentationml.slide+xml"/>
  <Override PartName="/ppt/slides/_rels/slide10.xml.rels" ContentType="application/vnd.openxmlformats-package.relationships+xml"/>
  <Override PartName="/ppt/slides/slide1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  <p:sldId id="1010" r:id="rId10"/>
    <p:sldId id="1011" r:id="rId11"/>
    <p:sldId id="1012" r:id="rId12"/>
    <p:sldId id="1013" r:id="rId13"/>
    <p:sldId id="1014" r:id="rId14"/>
    <p:sldId id="1015" r:id="rId15"/>
    <p:sldId id="1016" r:id="rId16"/>
    <p:sldId id="101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Blouse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60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240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Silk blouse ideal for all business women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Wallet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50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Skirt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320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Wrinkle free skirt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Ladies Shoes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480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Low heel and cushioned interior for comfort and style in simple yet elegant shoes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Bag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4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125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500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Unisex bag suitable for carrying laptops with room for many additional items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Wallet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705267" y="3585793"/>
            <a:ext cx="5769015" cy="369332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latin typeface="Arial"/>
              </a:rPr>
              <a:t>2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x 50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 = 100</a:t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/>
            </a:r>
            <a:r>
              <a:rPr lang="fr-FR" dirty="0" err="1">
                <a:latin typeface="Arial"/>
              </a:rPr>
              <a:t/>
            </a:r>
            <a:r>
              <a:rPr lang="fr-FR" dirty="0">
                <a:latin typeface="Arial"/>
              </a:rPr>
              <a:t> €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195CD4-5683-AFF8-7361-4C83BC44EE5E}"/>
              </a:ext>
            </a:extLst>
          </p:cNvPr>
          <p:cNvSpPr txBox="1"/>
          <p:nvPr/>
        </p:nvSpPr>
        <p:spPr>
          <a:xfrm>
            <a:off x="4826113" y="4463230"/>
            <a:ext cx="22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effectLst/>
                <a:latin typeface="Oracle Sans"/>
              </a:rPr>
              <a:t>Travel wallet suitable for men and women. Several compartments for credit cards, passports and cash</a:t>
            </a:r>
            <a:r>
              <a:rPr lang="en-GB" i="1" dirty="0" err="1">
                <a:effectLst/>
                <a:latin typeface="Oracle Sans"/>
              </a:rPr>
              <a:t/>
            </a:r>
            <a:r>
              <a:rPr lang="en-GB" i="1" dirty="0">
                <a:effectLst/>
                <a:latin typeface="Oracle Sans"/>
              </a:rPr>
              <a:t/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Blouse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60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Skirt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80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Ladies Shoes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120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 Product: Bag</a:t>
            </a:r>
            <a:r>
              <a:rPr lang="en-US" sz="2800" dirty="0" err="1"/>
              <a:t/>
            </a:r>
            <a:r>
              <a:rPr lang="en-US" sz="2800" dirty="0"/>
              <a:t/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602223" y="2423428"/>
            <a:ext cx="990600" cy="990600"/>
          </a:xfrm>
          <a:prstGeom prst="rect">
            <a:avLst/>
          </a:prstGeom>
        </p:spPr>
      </p:pic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06425680-3077-93AB-CD06-BAE622BFD6CE}"/>
              </a:ext>
            </a:extLst>
          </p:cNvPr>
          <p:cNvSpPr/>
          <p:nvPr/>
        </p:nvSpPr>
        <p:spPr>
          <a:xfrm>
            <a:off x="7477124" y="2998252"/>
            <a:ext cx="3019425" cy="221932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Only</a:t>
            </a:r>
          </a:p>
          <a:p>
            <a:pPr algn="ctr"/>
            <a:r>
              <a:rPr lang="en-US" dirty="0"/>
              <a:t>125</a:t>
            </a:r>
            <a:r>
              <a:rPr lang="en-US" dirty="0" err="1"/>
              <a:t/>
            </a:r>
            <a:r>
              <a:rPr lang="en-US" dirty="0"/>
              <a:t/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05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64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Oracle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11</cp:revision>
  <dcterms:created xsi:type="dcterms:W3CDTF">2023-04-17T11:23:23Z</dcterms:created>
  <dcterms:modified xsi:type="dcterms:W3CDTF">2023-05-23T06:05:28Z</dcterms:modified>
</cp:coreProperties>
</file>