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AOPChartSheet_chart1!$B$1</c:f>
              <c:strCache>
                <c:ptCount val="1"/>
                <c:pt idx="0">
                  <c:v>pie</c:v>
                </c:pt>
              </c:strCache>
            </c:strRef>
          </c:tx>
          <c:dPt>
            <c:idx val="0"/>
            <c:spPr>
              <a:solidFill>
                <a:srgbClr val="8f3bd0"/>
              </a:solidFill>
            </c:spPr>
          </c:dPt>
          <c:dPt>
            <c:idx val="1"/>
            <c:spPr>
              <a:solidFill>
                <a:srgbClr val="e56f6c"/>
              </a:solidFill>
            </c:spPr>
          </c:dPt>
          <c:dPt>
            <c:idx val="2"/>
            <c:spPr>
              <a:solidFill>
                <a:srgbClr val="17729c"/>
              </a:solidFill>
            </c:spPr>
          </c:dPt>
          <c:dPt>
            <c:idx val="3"/>
            <c:spPr>
              <a:solidFill>
                <a:srgbClr val="8aa45e"/>
              </a:solidFill>
            </c:spPr>
          </c:dPt>
          <c:dPt>
            <c:idx val="4"/>
            <c:spPr>
              <a:solidFill>
                <a:srgbClr val="962df3"/>
              </a:solidFill>
            </c:spPr>
          </c:dPt>
          <c:dPt>
            <c:idx val="5"/>
            <c:spPr>
              <a:solidFill>
                <a:srgbClr val="9eedd4"/>
              </a:solidFill>
            </c:spPr>
          </c:dPt>
          <c:dPt>
            <c:idx val="6"/>
            <c:spPr>
              <a:solidFill>
                <a:srgbClr val="cb2782"/>
              </a:solidFill>
            </c:spPr>
          </c:dPt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AOPChartSheet_chart1!$B$2:$B$8</c:f>
              <c:numCache>
                <c:formatCode>General</c:formatCode>
                <c:ptCount val="7"/>
                <c:pt idx="0">
                  <c:v>950</c:v>
                </c:pt>
                <c:pt idx="1">
                  <c:v>2420</c:v>
                </c:pt>
                <c:pt idx="2">
                  <c:v>2760</c:v>
                </c:pt>
                <c:pt idx="3">
                  <c:v>1090</c:v>
                </c:pt>
                <c:pt idx="4">
                  <c:v>1060</c:v>
                </c:pt>
                <c:pt idx="5">
                  <c:v>2380</c:v>
                </c:pt>
                <c:pt idx="6">
                  <c:v>2370</c:v>
                </c:pt>
              </c:numCache>
            </c:numRef>
          </c:val>
        </c:ser>
        <c:dLbls>
          <c:dLblPos val="inEnd"/>
          <c:showLegendKey val="1"/>
          <c:showVal val="0"/>
          <c:showCatName val="0"/>
          <c:showSerName val="0"/>
          <c:showPercent val="1"/>
          <c:showBubbleSize val="0"/>
        </c:dLbls>
      </c:pieChart>
    </c:plotArea>
    <c:legend>
      <c:legendPos val="r"/>
      <c:overlay val="0"/>
      <c:layout/>
    </c:legend>
    <c:plotVisOnly val="1"/>
    <c:dispBlanksAs val="gap"/>
  </c:chart>
  <c:externalData r:id="rId3">
    <c:autoUpdate val="0"/>
  </c:externalData>
  <c:spPr>
    <a:ln>
      <a:noFill/>
    </a:ln>
  </c:spPr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931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