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ContentType="application/vnd.openxmlformats-officedocument.drawingml.chart+xml" PartName="/ppt/charts/chart1.xml"/>
  <Override PartName="/ppt/charts/style_aop_chart1.xml" ContentType="application/vnd.ms-office.chartstyle+xml"/>
  <Override PartName="/ppt/charts/colors_aop_chart1.xml" ContentType="application/vnd.ms-office.chartcolorstyle+xml"/>
  <Default Extension="xlsx" ContentType="application/vnd.openxmlformats-officedocument.spreadsheetml.shee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4446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
            <Relationships xmlns="http://schemas.openxmlformats.org/package/2006/relationships">
              <Relationship Id="rId3" Type="http://schemas.openxmlformats.org/officeDocument/2006/relationships/package" Target="../embeddings/Microsoft_Excel_Worksheet_chart1.xlsx"/>
              <Relationship Id="rId2" Type="http://schemas.microsoft.com/office/2011/relationships/chartColorStyle" Target="colors_aop_chart1.xml"/>
              <Relationship Id="rId1" Type="http://schemas.microsoft.com/office/2011/relationships/chartStyle" Target="style_aop_chart1.xml"/>
            </Relationships>
            
</file>

<file path=ppt/charts/chart1.xml><?xml version="1.0" encoding="utf-8"?>
<c:chartSpace xmlns:a="http://schemas.openxmlformats.org/drawingml/2006/main" xmlns:c="http://schemas.openxmlformats.org/drawingml/2006/chart" xmlns:r="http://schemas.openxmlformats.org/officeDocument/2006/relationships" xmlns:c16r2="http://schemas.microsoft.com/office/drawing/2015/06/chart">
  <c:date1904 val="0"/>
  <c:lang val="en-US"/>
  <c:chart>
    <c:autoTitleDeleted val="1"/>
    <c:plotArea>
      <c:layout/>
      <c:pieChart>
        <c:varyColors val="1"/>
        <c:ser>
          <c:idx val="0"/>
          <c:order val="0"/>
          <c:tx>
            <c:strRef>
              <c:f>AOPChartSheet_chart1!$B$1</c:f>
              <c:strCache>
                <c:ptCount val="1"/>
                <c:pt idx="0">
                  <c:v>pie</c:v>
                </c:pt>
              </c:strCache>
            </c:strRef>
          </c:tx>
          <c:dPt>
            <c:idx val="0"/>
            <c:spPr>
              <a:solidFill>
                <a:srgbClr val="8f3bd0"/>
              </a:solidFill>
            </c:spPr>
          </c:dPt>
          <c:dPt>
            <c:idx val="1"/>
            <c:spPr>
              <a:solidFill>
                <a:srgbClr val="e56f6c"/>
              </a:solidFill>
            </c:spPr>
          </c:dPt>
          <c:dPt>
            <c:idx val="2"/>
            <c:spPr>
              <a:solidFill>
                <a:srgbClr val="17729c"/>
              </a:solidFill>
            </c:spPr>
          </c:dPt>
          <c:dPt>
            <c:idx val="3"/>
            <c:spPr>
              <a:solidFill>
                <a:srgbClr val="8aa45e"/>
              </a:solidFill>
            </c:spPr>
          </c:dPt>
          <c:dPt>
            <c:idx val="4"/>
            <c:spPr>
              <a:solidFill>
                <a:srgbClr val="962df3"/>
              </a:solidFill>
            </c:spPr>
          </c:dPt>
          <c:dPt>
            <c:idx val="5"/>
            <c:spPr>
              <a:solidFill>
                <a:srgbClr val="9eedd4"/>
              </a:solidFill>
            </c:spPr>
          </c:dPt>
          <c:dPt>
            <c:idx val="6"/>
            <c:spPr>
              <a:solidFill>
                <a:srgbClr val="cb2782"/>
              </a:solidFill>
            </c:spPr>
          </c:dPt>
          <c:cat>
            <c:strRef>
              <c:f>AOPChartSheet_chart1!$A$2:$A$8</c:f>
              <c:strCache>
                <c:ptCount val="7"/>
                <c:pt idx="0">
                  <c:v>Albert Lambert</c:v>
                </c:pt>
                <c:pt idx="1">
                  <c:v>Edward Logan</c:v>
                </c:pt>
                <c:pt idx="2">
                  <c:v>Eugene Bradley</c:v>
                </c:pt>
                <c:pt idx="3">
                  <c:v>Fiorello LaGuardia</c:v>
                </c:pt>
                <c:pt idx="4">
                  <c:v>Frank OHare</c:v>
                </c:pt>
                <c:pt idx="5">
                  <c:v>John Dulles</c:v>
                </c:pt>
                <c:pt idx="6">
                  <c:v>William Hartsfield</c:v>
                </c:pt>
              </c:strCache>
            </c:strRef>
          </c:cat>
          <c:val>
            <c:numRef>
              <c:f>AOPChartSheet_chart1!$B$2:$B$8</c:f>
              <c:numCache>
                <c:formatCode>General</c:formatCode>
                <c:ptCount val="7"/>
                <c:pt idx="0">
                  <c:v>950</c:v>
                </c:pt>
                <c:pt idx="1">
                  <c:v>2420</c:v>
                </c:pt>
                <c:pt idx="2">
                  <c:v>2760</c:v>
                </c:pt>
                <c:pt idx="3">
                  <c:v>1090</c:v>
                </c:pt>
                <c:pt idx="4">
                  <c:v>1060</c:v>
                </c:pt>
                <c:pt idx="5">
                  <c:v>2380</c:v>
                </c:pt>
                <c:pt idx="6">
                  <c:v>2370</c:v>
                </c:pt>
              </c:numCache>
            </c:numRef>
          </c:val>
        </c:ser>
        <c:dLbls>
          <c:dLblPos val="inEnd"/>
          <c:showLegendKey val="1"/>
          <c:showVal val="0"/>
          <c:showCatName val="0"/>
          <c:showSerName val="0"/>
          <c:showPercent val="1"/>
          <c:showBubbleSize val="0"/>
        </c:dLbls>
      </c:pieChart>
    </c:plotArea>
    <c:legend>
      <c:legendPos val="r"/>
      <c:overlay val="0"/>
      <c:layout/>
    </c:legend>
    <c:plotVisOnly val="1"/>
    <c:dispBlanksAs val="gap"/>
  </c:chart>
  <c:externalData r:id="rId3">
    <c:autoUpdate val="0"/>
  </c:externalData>
  <c:spPr>
    <a:ln>
      <a:noFill/>
    </a:ln>
  </c:spPr>
</c:chartSpace>
</file>

<file path=ppt/charts/colors_aop_chart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_aop_chart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63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737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16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11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87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89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51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774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942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956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012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377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5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7172" y="983800"/>
            <a:ext cx="3642314" cy="511171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6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is the demo for charts in pptx.</a:t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7172" y="393998"/>
            <a:ext cx="2317398" cy="366937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12114" y="420918"/>
            <a:ext cx="2524714" cy="298195"/>
          </a:xfrm>
          <a:prstGeom prst="rect">
            <a:avLst/>
          </a:prstGeom>
        </p:spPr>
      </p:pic>
      <p:graphicFrame>
        <p:nvGraphicFramePr>
          <p:cNvPr id="5931" name="Chart 5"/>
          <p:cNvGraphicFramePr/>
          <p:nvPr>
                    </p:nvPr>
        </p:nvGraphicFramePr>
        <p:xfrm>
          <a:off x="784543" y="1494971"/>
          <a:ext cx="5486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392</TotalTime>
  <Words>12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6</cp:revision>
  <dcterms:created xsi:type="dcterms:W3CDTF">2023-04-17T11:23:23Z</dcterms:created>
  <dcterms:modified xsi:type="dcterms:W3CDTF">2023-05-16T10:00:58Z</dcterms:modified>
</cp:coreProperties>
</file>