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312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7/18/2023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0802112" cy="5304218"/>
          </a:xfrm>
        </p:spPr>
        <p:txBody>
          <a:bodyPr>
            <a:normAutofit fontScale="92500" lnSpcReduction="10000"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Dear {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cust_first_name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} {</a:t>
            </a:r>
            <a:r>
              <a:rPr lang="en-GB" sz="1600" dirty="0" err="1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cust_last_name</a:t>
            </a: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},</a:t>
            </a:r>
            <a:endParaRPr lang="en-US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Example of using mathematical operations inside a loop.</a:t>
            </a: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{</a:t>
            </a:r>
            <a:r>
              <a:rPr kumimoji="0" lang="en-GB" altLang="en-US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order_name</a:t>
            </a: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}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600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Thank you for your recent purchase. We hope you're enjoying your new product. </a:t>
            </a:r>
            <a:endParaRPr lang="en-US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If you have any questions, please don't hesitate to contact us.</a:t>
            </a:r>
            <a:endParaRPr lang="en-US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Best regards,</a:t>
            </a:r>
            <a:b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en-GB" sz="1600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AOP Team</a:t>
            </a:r>
            <a:endParaRPr lang="en-US" sz="1600" dirty="0"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FE8C186-935B-82E0-6CA7-0225D3B572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431414"/>
              </p:ext>
            </p:extLst>
          </p:nvPr>
        </p:nvGraphicFramePr>
        <p:xfrm>
          <a:off x="843037" y="2188796"/>
          <a:ext cx="6195834" cy="16151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9165">
                  <a:extLst>
                    <a:ext uri="{9D8B030D-6E8A-4147-A177-3AD203B41FA5}">
                      <a16:colId xmlns:a16="http://schemas.microsoft.com/office/drawing/2014/main" val="2916417641"/>
                    </a:ext>
                  </a:extLst>
                </a:gridCol>
                <a:gridCol w="4426669">
                  <a:extLst>
                    <a:ext uri="{9D8B030D-6E8A-4147-A177-3AD203B41FA5}">
                      <a16:colId xmlns:a16="http://schemas.microsoft.com/office/drawing/2014/main" val="14474657"/>
                    </a:ext>
                  </a:extLst>
                </a:gridCol>
              </a:tblGrid>
              <a:tr h="30593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Product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Quantity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4640694"/>
                  </a:ext>
                </a:extLst>
              </a:tr>
              <a:tr h="40672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{#product}{product_name}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>
                          <a:effectLst/>
                        </a:rPr>
                        <a:t>{quantity}{/product}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23793222"/>
                  </a:ext>
                </a:extLst>
              </a:tr>
              <a:tr h="90244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Total Quantity: {product | sum: “quantity”: true:0}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Max Quantity: {product |</a:t>
                      </a:r>
                      <a:r>
                        <a:rPr lang="en-IN" sz="1100" dirty="0" err="1">
                          <a:effectLst/>
                        </a:rPr>
                        <a:t>max:"quantity":false</a:t>
                      </a:r>
                      <a:r>
                        <a:rPr lang="en-IN" sz="1100" dirty="0">
                          <a:effectLst/>
                        </a:rPr>
                        <a:t>}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100" dirty="0">
                          <a:effectLst/>
                        </a:rPr>
                        <a:t>Min Quantity: {product |</a:t>
                      </a:r>
                      <a:r>
                        <a:rPr lang="en-IN" sz="1100" dirty="0" err="1">
                          <a:effectLst/>
                        </a:rPr>
                        <a:t>min:"quantity":false</a:t>
                      </a:r>
                      <a:r>
                        <a:rPr lang="en-IN" sz="1100" dirty="0">
                          <a:effectLst/>
                        </a:rPr>
                        <a:t>}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100" dirty="0">
                          <a:effectLst/>
                        </a:rPr>
                        <a:t>Average:{product |</a:t>
                      </a:r>
                      <a:r>
                        <a:rPr lang="en-IN" sz="1100" dirty="0" err="1">
                          <a:effectLst/>
                        </a:rPr>
                        <a:t>avg</a:t>
                      </a:r>
                      <a:r>
                        <a:rPr lang="en-IN" sz="1100" dirty="0">
                          <a:effectLst/>
                        </a:rPr>
                        <a:t>:"</a:t>
                      </a:r>
                      <a:r>
                        <a:rPr lang="en-IN" sz="1100" dirty="0" err="1">
                          <a:effectLst/>
                        </a:rPr>
                        <a:t>quantity":false</a:t>
                      </a:r>
                      <a:r>
                        <a:rPr lang="en-IN" sz="1100">
                          <a:effectLst/>
                        </a:rPr>
                        <a:t>}</a:t>
                      </a:r>
                      <a:endParaRPr lang="en-IN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245517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AF7FBCB-EDBA-B5D4-EC97-550F49F5547C}"/>
              </a:ext>
            </a:extLst>
          </p:cNvPr>
          <p:cNvSpPr txBox="1"/>
          <p:nvPr/>
        </p:nvSpPr>
        <p:spPr>
          <a:xfrm>
            <a:off x="746760" y="743354"/>
            <a:ext cx="1424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{!orders}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130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Kiran Kandel</cp:lastModifiedBy>
  <cp:revision>31</cp:revision>
  <dcterms:created xsi:type="dcterms:W3CDTF">2023-04-17T11:23:23Z</dcterms:created>
  <dcterms:modified xsi:type="dcterms:W3CDTF">2023-07-18T11:51:39Z</dcterms:modified>
</cp:coreProperties>
</file>