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5304218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Dear William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Hartsfield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Example of using mathematical.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Order 1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Thank you for your recent purchase. We hope you're enjoying your new product. 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AOP Team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E8C186-935B-82E0-6CA7-0225D3B5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26285"/>
              </p:ext>
            </p:extLst>
          </p:nvPr>
        </p:nvGraphicFramePr>
        <p:xfrm>
          <a:off x="843037" y="2188796"/>
          <a:ext cx="6195834" cy="1615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165">
                  <a:extLst>
                    <a:ext uri="{9D8B030D-6E8A-4147-A177-3AD203B41FA5}">
                      <a16:colId xmlns:a16="http://schemas.microsoft.com/office/drawing/2014/main" val="2916417641"/>
                    </a:ext>
                  </a:extLst>
                </a:gridCol>
                <a:gridCol w="4426669">
                  <a:extLst>
                    <a:ext uri="{9D8B030D-6E8A-4147-A177-3AD203B41FA5}">
                      <a16:colId xmlns:a16="http://schemas.microsoft.com/office/drawing/2014/main" val="14474657"/>
                    </a:ext>
                  </a:extLst>
                </a:gridCol>
              </a:tblGrid>
              <a:tr h="305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Product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10299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Blouse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13485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Skirt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6096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Ladies Shoes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10946"/>
                  </a:ext>
                </a:extLst>
              </a:tr>
              <a:tr h="902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Total Quantity: 12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Max Quantity: 4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Average:4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Min Quantity: 4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7295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AF7FBCB-EDBA-B5D4-EC97-550F49F5547C}"/>
              </a:ext>
            </a:extLst>
          </p:cNvPr>
          <p:cNvSpPr txBox="1"/>
          <p:nvPr/>
        </p:nvSpPr>
        <p:spPr>
          <a:xfrm>
            <a:off x="746760" y="743354"/>
            <a:ext cx="14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5304218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Dear William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Hartsfield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Example of using mathematical.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Order 2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Thank you for your recent purchase. We hope you're enjoying your new product. 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AOP Team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E8C186-935B-82E0-6CA7-0225D3B5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26285"/>
              </p:ext>
            </p:extLst>
          </p:nvPr>
        </p:nvGraphicFramePr>
        <p:xfrm>
          <a:off x="843037" y="2188796"/>
          <a:ext cx="6195834" cy="1615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165">
                  <a:extLst>
                    <a:ext uri="{9D8B030D-6E8A-4147-A177-3AD203B41FA5}">
                      <a16:colId xmlns:a16="http://schemas.microsoft.com/office/drawing/2014/main" val="2916417641"/>
                    </a:ext>
                  </a:extLst>
                </a:gridCol>
                <a:gridCol w="4426669">
                  <a:extLst>
                    <a:ext uri="{9D8B030D-6E8A-4147-A177-3AD203B41FA5}">
                      <a16:colId xmlns:a16="http://schemas.microsoft.com/office/drawing/2014/main" val="14474657"/>
                    </a:ext>
                  </a:extLst>
                </a:gridCol>
              </a:tblGrid>
              <a:tr h="305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Product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91809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Blouse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920429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Skirt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02411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Bag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70338"/>
                  </a:ext>
                </a:extLst>
              </a:tr>
              <a:tr h="902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Total Quantity: 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Max Quantity: 4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Average:3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Min Quantity: 2</a:t>
                      </a:r>
                      <a:r>
                        <a:rPr lang="en-IN" sz="1100" dirty="0" err="1">
                          <a:effectLst/>
                        </a:rPr>
                        <a:t/>
                      </a:r>
                      <a:r>
                        <a:rPr lang="en-IN" sz="1100" dirty="0">
                          <a:effectLst/>
                        </a:rPr>
                        <a:t/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781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AF7FBCB-EDBA-B5D4-EC97-550F49F5547C}"/>
              </a:ext>
            </a:extLst>
          </p:cNvPr>
          <p:cNvSpPr txBox="1"/>
          <p:nvPr/>
        </p:nvSpPr>
        <p:spPr>
          <a:xfrm>
            <a:off x="746760" y="743354"/>
            <a:ext cx="14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/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126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Kiran Kandel</cp:lastModifiedBy>
  <cp:revision>29</cp:revision>
  <dcterms:created xsi:type="dcterms:W3CDTF">2023-04-17T11:23:23Z</dcterms:created>
  <dcterms:modified xsi:type="dcterms:W3CDTF">2023-07-18T11:46:33Z</dcterms:modified>
</cp:coreProperties>
</file>