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4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3"/>
            <a:ext cx="10802112" cy="5141531"/>
          </a:xfrm>
        </p:spPr>
        <p:txBody>
          <a:bodyPr>
            <a:norm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Dear {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cust_first_name</a:t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 {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cust_last_name</a:t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},</a:t>
            </a:r>
            <a:endParaRPr lang="en-US" sz="1600" dirty="0">
              <a:solidFill>
                <a:srgbClr val="40404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{#2|loop}</a:t>
            </a: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 you for your recent purchase. We hope you're enjoying your new product, </a:t>
            </a:r>
            <a:r>
              <a:rPr lang="en-GB" sz="16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should come two times</a:t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solidFill>
                <a:srgbClr val="40404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{/2|loop}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you have any questions, please don't hesitate to contact us.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Best regards,</a:t>
            </a:r>
            <a:b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AOP Team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</TotalTime>
  <Words>67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5</cp:revision>
  <dcterms:created xsi:type="dcterms:W3CDTF">2023-04-17T11:23:23Z</dcterms:created>
  <dcterms:modified xsi:type="dcterms:W3CDTF">2023-05-18T10:23:20Z</dcterms:modified>
</cp:coreProperties>
</file>