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{!(orders[0].product|group:2)} 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76931"/>
              </p:ext>
            </p:extLst>
          </p:nvPr>
        </p:nvGraphicFramePr>
        <p:xfrm>
          <a:off x="1041400" y="193886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66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{#group}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product_name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unit_price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{quantity}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unit_price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*quantity} {/group}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35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94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23</cp:revision>
  <dcterms:created xsi:type="dcterms:W3CDTF">2023-04-17T11:23:23Z</dcterms:created>
  <dcterms:modified xsi:type="dcterms:W3CDTF">2023-05-18T10:15:50Z</dcterms:modified>
</cp:coreProperties>
</file>