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bar</c:v>
                </c:pt>
              </c:strCache>
            </c:strRef>
          </c:tx>
          <c:marker>
            <c:symbol val="none"/>
            <c:spPr>
              <a:solidFill>
                <a:srgbClr val="7e0eb1"/>
              </a:solidFill>
              <a:ln>
                <a:noFill/>
              </a:ln>
            </c:spPr>
          </c:marker>
          <c:spPr>
            <a:solidFill>
              <a:srgbClr val="7e0eb1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873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