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Chart Title</a:t>
            </a:r>
          </a:p>
        </c:rich>
      </c:tx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area</c:v>
                </c:pt>
              </c:strCache>
            </c:strRef>
          </c:tx>
          <c:spPr>
            <a:solidFill>
              <a:srgbClr val="c7ebd2">
                <a:alpha val="100000"/>
              </a:srgbClr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</c:ser>
        <c:axId val="142309248"/>
        <c:axId val="142310784"/>
      </c:area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934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