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3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 anchorCtr="1" rot="0" spcFirstLastPara="1" vert="horz" vertOverflow="ellipsis" wrap="square"/>
          <a:lstStyle/>
          <a:p>
            <a:pPr>
              <a:defRPr b="0" baseline="0" i="0" kern="1200" spc="0" strike="noStrike" sz="1400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Simple Line Chart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aop 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Sheet1!$B$2:$B$8</c:f>
              <c:numCache>
                <c:ptCount c:val="7"/>
                <c:pt idx="0">
                  <c:v>950</c:v>
                </c:pt>
                <c:pt idx="1">
                  <c:v>2420</c:v>
                </c:pt>
                <c:pt idx="2">
                  <c:v>2760</c:v>
                </c:pt>
                <c:pt idx="3">
                  <c:v>1090</c:v>
                </c:pt>
                <c:pt idx="4">
                  <c:v>1060</c:v>
                </c:pt>
                <c:pt idx="5">
                  <c:v>2380</c:v>
                </c:pt>
                <c:pt idx="6">
                  <c:v>2370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7A-4EB7-B45A-24672E7E77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aop series 1.5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Sheet1!$C$2:$C$8</c:f>
              <c:numCache>
                <c:ptCount c:val="7"/>
                <c:pt idx="0">
                  <c:v>1425</c:v>
                </c:pt>
                <c:pt idx="1">
                  <c:v>3630</c:v>
                </c:pt>
                <c:pt idx="2">
                  <c:v>4140</c:v>
                </c:pt>
                <c:pt idx="3">
                  <c:v>1635</c:v>
                </c:pt>
                <c:pt idx="4">
                  <c:v>1590</c:v>
                </c:pt>
                <c:pt idx="5">
                  <c:v>3570</c:v>
                </c:pt>
                <c:pt idx="6">
                  <c:v>3555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7A-4EB7-B45A-24672E7E7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9848623"/>
        <c:axId val="1139850543"/>
      </c:lineChart>
      <c:catAx>
        <c:axId val="1139848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50543"/>
        <c:crosses val="autoZero"/>
        <c:auto val="1"/>
        <c:lblAlgn val="ctr"/>
        <c:lblOffset val="100"/>
        <c:noMultiLvlLbl val="0"/>
      </c:catAx>
      <c:valAx>
        <c:axId val="1139850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848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0670F3-1988-4BBF-97E3-94B4CD424604}"/>
              </a:ext>
            </a:extLst>
          </p:cNvPr>
          <p:cNvSpPr txBox="1"/>
          <p:nvPr/>
        </p:nvSpPr>
        <p:spPr>
          <a:xfrm>
            <a:off x="784543" y="1494971"/>
            <a:ext cx="297783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/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/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/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/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/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955ACA3-D0C7-CBA8-6609-879B640D2D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9109367"/>
              </p:ext>
            </p:extLst>
          </p:nvPr>
        </p:nvGraphicFramePr>
        <p:xfrm>
          <a:off x="1019175" y="1882968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393</TotalTime>
  <Words>15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7</cp:revision>
  <dcterms:created xsi:type="dcterms:W3CDTF">2023-04-17T11:23:23Z</dcterms:created>
  <dcterms:modified xsi:type="dcterms:W3CDTF">2023-05-22T09:09:47Z</dcterms:modified>
</cp:coreProperties>
</file>